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63623-9B81-4E3B-9165-E52ABFB63AAF}" type="datetimeFigureOut">
              <a:rPr lang="de-DE" smtClean="0"/>
              <a:t>08.04.2013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A1E51-EDF3-4AB5-8A10-017C916A680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44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1FB85-B35A-4EC4-9EAC-71E2566BA17A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8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1FB85-B35A-4EC4-9EAC-71E2566BA17A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8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1FB85-B35A-4EC4-9EAC-71E2566BA17A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4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88564" y="4775979"/>
            <a:ext cx="7615686" cy="79373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88563" y="5572140"/>
            <a:ext cx="7615686" cy="857256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81601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Abschnittstitel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88564" y="1989897"/>
            <a:ext cx="7615686" cy="79373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88563" y="2786058"/>
            <a:ext cx="7615686" cy="857256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8943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1434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50" y="2000240"/>
            <a:ext cx="3960000" cy="3949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>
          <a:xfrm>
            <a:off x="4623756" y="2000240"/>
            <a:ext cx="3960000" cy="394971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4224819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2133600"/>
            <a:ext cx="3960000" cy="43814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anchor="ctr"/>
          <a:lstStyle>
            <a:lvl1pPr marL="0" indent="0">
              <a:buNone/>
              <a:defRPr b="1" cap="all" baseline="0"/>
            </a:lvl1pPr>
          </a:lstStyle>
          <a:p>
            <a:pPr lvl="0"/>
            <a:r>
              <a:rPr lang="de-DE" smtClean="0"/>
              <a:t>Zwischentitel</a:t>
            </a:r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623756" y="2133600"/>
            <a:ext cx="3960000" cy="438144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anchor="ctr"/>
          <a:lstStyle>
            <a:lvl1pPr marL="0" indent="0">
              <a:buNone/>
              <a:defRPr b="1" cap="all" baseline="0"/>
            </a:lvl1pPr>
          </a:lstStyle>
          <a:p>
            <a:pPr lvl="0"/>
            <a:r>
              <a:rPr lang="de-DE" smtClean="0"/>
              <a:t>Zwischentitel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50" y="2571744"/>
            <a:ext cx="3960000" cy="3378206"/>
          </a:xfrm>
          <a:solidFill>
            <a:schemeClr val="bg1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3"/>
          </p:nvPr>
        </p:nvSpPr>
        <p:spPr>
          <a:xfrm>
            <a:off x="4623756" y="2571744"/>
            <a:ext cx="3960000" cy="3378206"/>
          </a:xfrm>
          <a:solidFill>
            <a:schemeClr val="bg1"/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479412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1706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Folie </a:t>
            </a:r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485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8174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6334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9750" y="1152525"/>
            <a:ext cx="8049428" cy="6334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750" y="2000240"/>
            <a:ext cx="8049428" cy="3949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39750" y="6402394"/>
            <a:ext cx="3600000" cy="144000"/>
          </a:xfrm>
          <a:prstGeom prst="rect">
            <a:avLst/>
          </a:prstGeom>
        </p:spPr>
        <p:txBody>
          <a:bodyPr vert="horz" lIns="91440" tIns="0" rIns="91440" bIns="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>
                <a:solidFill>
                  <a:srgbClr val="000000"/>
                </a:solidFill>
              </a:rPr>
              <a:t>Kursreihe SUPPORT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9750" y="6265714"/>
            <a:ext cx="3600000" cy="144000"/>
          </a:xfrm>
          <a:prstGeom prst="rect">
            <a:avLst/>
          </a:prstGeom>
        </p:spPr>
        <p:txBody>
          <a:bodyPr vert="horz" lIns="91440" tIns="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dirty="0" smtClean="0">
                <a:solidFill>
                  <a:srgbClr val="000000"/>
                </a:solidFill>
              </a:rPr>
              <a:t>Word und XML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39750" y="6614278"/>
            <a:ext cx="3600000" cy="1440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29ADC8C-22E4-4D5E-9A1D-C472CEAB709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4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spcBef>
          <a:spcPts val="1200"/>
        </a:spcBef>
        <a:buClr>
          <a:schemeClr val="accent4"/>
        </a:buClr>
        <a:buSzPct val="11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spcBef>
          <a:spcPts val="600"/>
        </a:spcBef>
        <a:buClr>
          <a:schemeClr val="accent4"/>
        </a:buClr>
        <a:buSzPct val="11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spcBef>
          <a:spcPts val="600"/>
        </a:spcBef>
        <a:buClr>
          <a:schemeClr val="accent4"/>
        </a:buClr>
        <a:buSzPct val="11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NoSelect</a:t>
            </a:r>
            <a:endParaRPr lang="de-DE" dirty="0"/>
          </a:p>
        </p:txBody>
      </p:sp>
      <p:pic>
        <p:nvPicPr>
          <p:cNvPr id="3" name="Grafik 2"/>
          <p:cNvPicPr>
            <a:picLocks noChangeAspect="1" noSelect="true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99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NoMove</a:t>
            </a:r>
            <a:endParaRPr lang="de-DE" dirty="0"/>
          </a:p>
        </p:txBody>
      </p:sp>
      <p:pic>
        <p:nvPicPr>
          <p:cNvPr id="3" name="Grafik 2"/>
          <p:cNvPicPr>
            <a:picLocks noChangeAspect="1" noMove="true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1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NoResize</a:t>
            </a:r>
            <a:endParaRPr lang="de-DE" dirty="0"/>
          </a:p>
        </p:txBody>
      </p:sp>
      <p:pic>
        <p:nvPicPr>
          <p:cNvPr id="3" name="Grafik 2"/>
          <p:cNvPicPr>
            <a:picLocks noChangeAspect="1" noResize="true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06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ertage 2012">
  <a:themeElements>
    <a:clrScheme name="Larissa">
      <a:dk1>
        <a:srgbClr val="000000"/>
      </a:dk1>
      <a:lt1>
        <a:srgbClr val="FFFFFF"/>
      </a:lt1>
      <a:dk2>
        <a:srgbClr val="262626"/>
      </a:dk2>
      <a:lt2>
        <a:srgbClr val="F2F2F2"/>
      </a:lt2>
      <a:accent1>
        <a:srgbClr val="9D9D9D"/>
      </a:accent1>
      <a:accent2>
        <a:srgbClr val="6AB3E4"/>
      </a:accent2>
      <a:accent3>
        <a:srgbClr val="1A5F8E"/>
      </a:accent3>
      <a:accent4>
        <a:srgbClr val="D60E19"/>
      </a:accent4>
      <a:accent5>
        <a:srgbClr val="7F7F7F"/>
      </a:accent5>
      <a:accent6>
        <a:srgbClr val="BBBBBB"/>
      </a:accent6>
      <a:hlink>
        <a:srgbClr val="1A5F8E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mtClean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9050"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6</Paragraphs>
  <Slides>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Trainertage 2012</vt:lpstr>
      <vt:lpstr>NoSelect</vt:lpstr>
      <vt:lpstr>NoMove</vt:lpstr>
      <vt:lpstr>NoResize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und XML</dc:title>
  <dc:creator>Pia Bork</dc:creator>
  <cp:lastModifiedBy>Pia Bork</cp:lastModifiedBy>
  <cp:revision>5</cp:revision>
  <dcterms:created xsi:type="dcterms:W3CDTF">2013-04-08T18:50:46Z</dcterms:created>
  <dcterms:modified xsi:type="dcterms:W3CDTF">2013-04-08T20:20:13Z</dcterms:modified>
</cp:coreProperties>
</file>